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62" r:id="rId8"/>
    <p:sldId id="259" r:id="rId9"/>
    <p:sldId id="260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698" autoAdjust="0"/>
  </p:normalViewPr>
  <p:slideViewPr>
    <p:cSldViewPr snapToGrid="0" snapToObjects="1">
      <p:cViewPr varScale="1">
        <p:scale>
          <a:sx n="72" d="100"/>
          <a:sy n="72" d="100"/>
        </p:scale>
        <p:origin x="130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547C7-84C7-4936-AE7B-4CA30AB5FA1B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FA59E-B436-413D-BC51-108B4F68E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301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School</a:t>
            </a:r>
            <a:r>
              <a:rPr lang="en-GB" baseline="0" dirty="0"/>
              <a:t> Nursing work similar to Health Visitors but for school aged children.  We cover many aspects of health including physical and emotional health and wellbeing.</a:t>
            </a:r>
          </a:p>
          <a:p>
            <a:r>
              <a:rPr lang="en-GB" baseline="0" dirty="0"/>
              <a:t>The team consists of Health Care Support Workers, School Health Nurses – who are registered Nurses, School Nurses – who are Specialist Community Public Health Nurses, an immunisation team – who again are registered nurses that deliver vaccinations in schools a Clinical Team Leader and of course a manager how overseas the whole team. </a:t>
            </a:r>
          </a:p>
          <a:p>
            <a:r>
              <a:rPr lang="en-GB" baseline="0" dirty="0"/>
              <a:t>We are not based in schools, we are at the Civic Offices, but will visit children and parents/carers in schools or the various family hubs across the City.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FA59E-B436-413D-BC51-108B4F68E0C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094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</a:t>
            </a:r>
            <a:r>
              <a:rPr lang="en-GB" baseline="0" dirty="0"/>
              <a:t> deliver aspects of the Health Child Programme, which include the school entry questionnaire to identify any health issues your child has which may need support in school. </a:t>
            </a:r>
          </a:p>
          <a:p>
            <a:r>
              <a:rPr lang="en-GB" baseline="0" dirty="0"/>
              <a:t>The National Child Measurement Programme, which is a national screening of your child’s growth, hearing and vision in Reception year and their growth again in year 6. </a:t>
            </a:r>
          </a:p>
          <a:p>
            <a:r>
              <a:rPr lang="en-GB" baseline="0" dirty="0"/>
              <a:t>As the previous slide stated, we also have an immunisation team that deliver the Nasal Flu, HPV to girls in year 8 and School Leavers Booster to boys and girls in year 9.</a:t>
            </a:r>
          </a:p>
          <a:p>
            <a:r>
              <a:rPr lang="en-GB" baseline="0" dirty="0"/>
              <a:t>We can provided advice and support for a number of health needs; soiling, constipation, day and night wetting, asthma, eczema, sleep and an array of long term conditions that would require us to support school to write a medical care plan that will support your child manage their health condition in school.</a:t>
            </a:r>
          </a:p>
          <a:p>
            <a:r>
              <a:rPr lang="en-GB" baseline="0" dirty="0"/>
              <a:t>School Nursing also work closely with other professionals that your child may need to be referred to for additional support.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FA59E-B436-413D-BC51-108B4F68E0C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61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Our</a:t>
            </a:r>
            <a:r>
              <a:rPr lang="en-GB" baseline="0" dirty="0"/>
              <a:t> speciality and passion is Public Health, which means we aim to prevent disease and ill health through intervening early, before the condition / issue effects the child’s day-to-day functioning.</a:t>
            </a:r>
          </a:p>
          <a:p>
            <a:r>
              <a:rPr lang="en-GB" baseline="0" dirty="0"/>
              <a:t>READ THE SLIDE……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FA59E-B436-413D-BC51-108B4F68E0C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147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look forward to working</a:t>
            </a:r>
            <a:r>
              <a:rPr lang="en-GB" baseline="0" dirty="0"/>
              <a:t> in partnership with you and your </a:t>
            </a:r>
            <a:r>
              <a:rPr lang="en-GB" baseline="0"/>
              <a:t>child’s school to </a:t>
            </a:r>
            <a:r>
              <a:rPr lang="en-GB" baseline="0" dirty="0"/>
              <a:t>support your child’s health, so they are able to maximise their learning.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FA59E-B436-413D-BC51-108B4F68E0C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05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rgbClr val="0070C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57400" y="3892858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/>
            <a:r>
              <a:rPr lang="en-GB" sz="2400" b="1" dirty="0">
                <a:solidFill>
                  <a:srgbClr val="0070C0"/>
                </a:solidFill>
              </a:rPr>
              <a:t>A person</a:t>
            </a:r>
          </a:p>
          <a:p>
            <a:pPr algn="r"/>
            <a:r>
              <a:rPr lang="en-GB" sz="2400" dirty="0">
                <a:solidFill>
                  <a:srgbClr val="0070C0"/>
                </a:solidFill>
              </a:rPr>
              <a:t>Head of </a:t>
            </a:r>
            <a:r>
              <a:rPr lang="en-GB" sz="2400" dirty="0" err="1">
                <a:solidFill>
                  <a:srgbClr val="0070C0"/>
                </a:solidFill>
              </a:rPr>
              <a:t>Powperpoint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6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rgbClr val="0070C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4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rgbClr val="0070C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70C0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70C0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9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rgbClr val="0070C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9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rgbClr val="0070C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81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70C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4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70C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20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5C51F3-C917-954C-9730-DA27A7119A0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B4E3C1-4DF5-5C47-AE6D-9B049F985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7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olent Sails CMYK NEW STRAPLINE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346" y="5992813"/>
            <a:ext cx="2995404" cy="64465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7131262" y="6736660"/>
            <a:ext cx="306564" cy="1213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5" name="Picture 1" descr="Solent logo small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655" y="56215"/>
            <a:ext cx="1135063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71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48070" y="1340528"/>
            <a:ext cx="8012113" cy="1233996"/>
          </a:xfrm>
        </p:spPr>
        <p:txBody>
          <a:bodyPr tIns="0" rIns="0" bIns="0" anchor="t"/>
          <a:lstStyle/>
          <a:p>
            <a:pPr algn="ctr"/>
            <a:r>
              <a:rPr lang="en-GB" sz="3600" dirty="0">
                <a:ea typeface="ＭＳ Ｐゴシック"/>
                <a:cs typeface="ＭＳ Ｐゴシック"/>
              </a:rPr>
              <a:t>School Nursing Service</a:t>
            </a:r>
            <a:br>
              <a:rPr lang="en-GB" sz="3600" dirty="0">
                <a:ea typeface="ＭＳ Ｐゴシック"/>
                <a:cs typeface="ＭＳ Ｐゴシック"/>
              </a:rPr>
            </a:br>
            <a:endParaRPr lang="en-GB" sz="3600" b="1" dirty="0">
              <a:solidFill>
                <a:srgbClr val="0070C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5456" y="4838329"/>
            <a:ext cx="518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>
                <a:solidFill>
                  <a:srgbClr val="0070C0"/>
                </a:solidFill>
              </a:rPr>
              <a:t>Portsmouth School Nursing Team</a:t>
            </a:r>
          </a:p>
        </p:txBody>
      </p:sp>
      <p:pic>
        <p:nvPicPr>
          <p:cNvPr id="7" name="Picture 6" descr="CS42433-SOLENT-Trust's-Visions-graphic-HEA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5" y="5992813"/>
            <a:ext cx="3360370" cy="547616"/>
          </a:xfrm>
          <a:prstGeom prst="rect">
            <a:avLst/>
          </a:prstGeom>
        </p:spPr>
      </p:pic>
      <p:pic>
        <p:nvPicPr>
          <p:cNvPr id="5122" name="Picture 2" descr="C:\Users\clare.singleton\AppData\Local\Microsoft\Windows\Temporary Internet Files\Content.IE5\8T602RSZ\children-20clipart-children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65" y="2308193"/>
            <a:ext cx="3195961" cy="242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0185" y="114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087" y="1516415"/>
            <a:ext cx="8229600" cy="3474428"/>
          </a:xfrm>
        </p:spPr>
        <p:txBody>
          <a:bodyPr/>
          <a:lstStyle/>
          <a:p>
            <a:pPr algn="just"/>
            <a:r>
              <a:rPr lang="en-US" sz="2400" dirty="0"/>
              <a:t>Like “Health Visitors” for school aged children</a:t>
            </a:r>
          </a:p>
          <a:p>
            <a:pPr algn="just"/>
            <a:r>
              <a:rPr lang="en-US" sz="2400" dirty="0"/>
              <a:t>Part of the early help offer in Portsmouth working closely with our local authority colleagues</a:t>
            </a:r>
          </a:p>
          <a:p>
            <a:pPr algn="just"/>
            <a:r>
              <a:rPr lang="en-US" sz="2400" dirty="0"/>
              <a:t>We work with children and young people aged 4-16 years</a:t>
            </a:r>
          </a:p>
          <a:p>
            <a:pPr algn="just"/>
            <a:r>
              <a:rPr lang="en-US" sz="2400" dirty="0"/>
              <a:t>The team is small  and covers all 67 schools in Portsmouth</a:t>
            </a:r>
          </a:p>
          <a:p>
            <a:pPr algn="just"/>
            <a:r>
              <a:rPr lang="en-US" sz="2400" dirty="0"/>
              <a:t>Named Nurse assigned to your school</a:t>
            </a:r>
          </a:p>
          <a:p>
            <a:pPr algn="just"/>
            <a:r>
              <a:rPr lang="en-US" sz="2400" dirty="0"/>
              <a:t>Based at the Civic Offices and other specific locality bases</a:t>
            </a:r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1262" y="463858"/>
            <a:ext cx="8229600" cy="734087"/>
          </a:xfrm>
        </p:spPr>
        <p:txBody>
          <a:bodyPr/>
          <a:lstStyle/>
          <a:p>
            <a:pPr algn="ctr"/>
            <a:r>
              <a:rPr lang="en-GB" sz="3600" dirty="0">
                <a:solidFill>
                  <a:srgbClr val="0070C0"/>
                </a:solidFill>
                <a:ea typeface="ＭＳ Ｐゴシック"/>
                <a:cs typeface="ＭＳ Ｐゴシック"/>
              </a:rPr>
              <a:t>Who are we?</a:t>
            </a:r>
          </a:p>
        </p:txBody>
      </p:sp>
      <p:pic>
        <p:nvPicPr>
          <p:cNvPr id="5" name="Picture 4" descr="CS42433-SOLENT-Trust's-Visions-graphic-HEA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5" y="5992813"/>
            <a:ext cx="3360370" cy="547616"/>
          </a:xfrm>
          <a:prstGeom prst="rect">
            <a:avLst/>
          </a:prstGeom>
        </p:spPr>
      </p:pic>
      <p:pic>
        <p:nvPicPr>
          <p:cNvPr id="1026" name="Picture 2" descr="C:\Users\clare.singleton\AppData\Local\Microsoft\Windows\Temporary Internet Files\Content.IE5\3JSOSJCC\royalty-free-nurse-clipart-illustration-438753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727" y="4990843"/>
            <a:ext cx="1526960" cy="95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5515" y="1590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4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132" y="1147438"/>
            <a:ext cx="8091996" cy="377197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/>
              <a:t>School entry health questionnaire</a:t>
            </a:r>
          </a:p>
          <a:p>
            <a:r>
              <a:rPr lang="en-US" sz="2400" dirty="0"/>
              <a:t>NCMP Year R and Year 6</a:t>
            </a:r>
          </a:p>
          <a:p>
            <a:r>
              <a:rPr lang="en-US" sz="2400" dirty="0"/>
              <a:t>School clinics (currently paused)</a:t>
            </a:r>
          </a:p>
          <a:p>
            <a:r>
              <a:rPr lang="en-US" sz="2400" dirty="0"/>
              <a:t>Immunisations- Nasal Flu, HPV, Covid-19 and School Leavers Boosters</a:t>
            </a:r>
          </a:p>
          <a:p>
            <a:r>
              <a:rPr lang="en-US" sz="2400" dirty="0"/>
              <a:t>Advice and support for various health needs</a:t>
            </a:r>
          </a:p>
          <a:p>
            <a:r>
              <a:rPr lang="en-US" sz="2400" dirty="0"/>
              <a:t>Support with medical care plans</a:t>
            </a:r>
          </a:p>
          <a:p>
            <a:r>
              <a:rPr lang="en-US" sz="2400" dirty="0"/>
              <a:t>Lead professional and liaison with other professionals to support health and wellbeing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1132" y="312938"/>
            <a:ext cx="8229600" cy="834500"/>
          </a:xfrm>
        </p:spPr>
        <p:txBody>
          <a:bodyPr/>
          <a:lstStyle/>
          <a:p>
            <a:pPr algn="ctr"/>
            <a:r>
              <a:rPr lang="en-GB" sz="3200" dirty="0">
                <a:solidFill>
                  <a:srgbClr val="0070C0"/>
                </a:solidFill>
                <a:ea typeface="ＭＳ Ｐゴシック"/>
                <a:cs typeface="ＭＳ Ｐゴシック"/>
              </a:rPr>
              <a:t>What we </a:t>
            </a:r>
            <a:r>
              <a:rPr lang="en-GB" sz="3200" dirty="0">
                <a:ea typeface="ＭＳ Ｐゴシック"/>
                <a:cs typeface="ＭＳ Ｐゴシック"/>
              </a:rPr>
              <a:t>offer</a:t>
            </a:r>
            <a:endParaRPr lang="en-GB" sz="3200" dirty="0">
              <a:solidFill>
                <a:srgbClr val="0070C0"/>
              </a:solidFill>
              <a:ea typeface="ＭＳ Ｐゴシック"/>
              <a:cs typeface="ＭＳ Ｐゴシック"/>
            </a:endParaRPr>
          </a:p>
        </p:txBody>
      </p:sp>
      <p:pic>
        <p:nvPicPr>
          <p:cNvPr id="5" name="Picture 4" descr="CS42433-SOLENT-Trust's-Visions-graphic-HEA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5" y="5992813"/>
            <a:ext cx="3360370" cy="547616"/>
          </a:xfrm>
          <a:prstGeom prst="rect">
            <a:avLst/>
          </a:prstGeom>
        </p:spPr>
      </p:pic>
      <p:pic>
        <p:nvPicPr>
          <p:cNvPr id="2050" name="Picture 2" descr="C:\Users\clare.singleton\AppData\Local\Microsoft\Windows\Temporary Internet Files\Content.IE5\8T602RSZ\kidsfun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643" y="5262045"/>
            <a:ext cx="2130641" cy="12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0185" y="8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8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55" y="618269"/>
            <a:ext cx="8229600" cy="687263"/>
          </a:xfrm>
        </p:spPr>
        <p:txBody>
          <a:bodyPr/>
          <a:lstStyle/>
          <a:p>
            <a:r>
              <a:rPr lang="en-GB" dirty="0"/>
              <a:t>National Child Measurement Programme (NCMP)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195" y="1445821"/>
            <a:ext cx="8229600" cy="4525963"/>
          </a:xfrm>
        </p:spPr>
        <p:txBody>
          <a:bodyPr/>
          <a:lstStyle/>
          <a:p>
            <a:r>
              <a:rPr lang="en-GB" sz="2800" dirty="0"/>
              <a:t>Year R</a:t>
            </a:r>
          </a:p>
          <a:p>
            <a:r>
              <a:rPr lang="en-GB" sz="2800" dirty="0"/>
              <a:t>Height, weight hearing and vision screen</a:t>
            </a:r>
          </a:p>
          <a:p>
            <a:r>
              <a:rPr lang="en-GB" sz="2800" dirty="0"/>
              <a:t>If underweight/overweight we will contact by phone/letter and offer support</a:t>
            </a:r>
          </a:p>
          <a:p>
            <a:r>
              <a:rPr lang="en-GB" sz="2800" dirty="0"/>
              <a:t>Referrals for issues identified with hearing and/or vision</a:t>
            </a:r>
          </a:p>
          <a:p>
            <a:r>
              <a:rPr lang="en-GB" sz="2800" dirty="0"/>
              <a:t>Liaison with hospital regarding follow up and continuing care</a:t>
            </a:r>
          </a:p>
        </p:txBody>
      </p:sp>
    </p:spTree>
    <p:extLst>
      <p:ext uri="{BB962C8B-B14F-4D97-AF65-F5344CB8AC3E}">
        <p14:creationId xmlns:p14="http://schemas.microsoft.com/office/powerpoint/2010/main" val="214073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966" y="665018"/>
            <a:ext cx="8100834" cy="752620"/>
          </a:xfrm>
        </p:spPr>
        <p:txBody>
          <a:bodyPr/>
          <a:lstStyle/>
          <a:p>
            <a:r>
              <a:rPr lang="en-GB" dirty="0"/>
              <a:t>School Nurse Clinic (Currently paused)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387" y="1291443"/>
            <a:ext cx="8229600" cy="3677640"/>
          </a:xfrm>
        </p:spPr>
        <p:txBody>
          <a:bodyPr/>
          <a:lstStyle/>
          <a:p>
            <a:r>
              <a:rPr lang="en-GB" sz="2400" dirty="0"/>
              <a:t>Confidential unless otherwise informed.</a:t>
            </a:r>
          </a:p>
          <a:p>
            <a:r>
              <a:rPr lang="en-GB" sz="2400" dirty="0"/>
              <a:t>Appointments made via schools</a:t>
            </a:r>
          </a:p>
          <a:p>
            <a:r>
              <a:rPr lang="en-GB" sz="2400" dirty="0"/>
              <a:t>15-20 minuets appointment for assessment of needs</a:t>
            </a:r>
          </a:p>
          <a:p>
            <a:r>
              <a:rPr lang="en-GB" sz="2400" dirty="0"/>
              <a:t>Advice as a one off contact </a:t>
            </a:r>
          </a:p>
          <a:p>
            <a:r>
              <a:rPr lang="en-GB" sz="2400" dirty="0"/>
              <a:t>Further 1:1 targeted support</a:t>
            </a:r>
          </a:p>
          <a:p>
            <a:pPr marL="0" indent="0">
              <a:buNone/>
            </a:pPr>
            <a:r>
              <a:rPr lang="en-GB" sz="2400" dirty="0"/>
              <a:t>Continence- day/night wetting, soiling, sleep, healthy weight, fussy eating, healthy lifestyles, emotional health and wellbeing and additional and complex health needs.</a:t>
            </a:r>
          </a:p>
        </p:txBody>
      </p:sp>
      <p:pic>
        <p:nvPicPr>
          <p:cNvPr id="3076" name="Picture 4" descr="C:\Users\clare.singleton\AppData\Local\Microsoft\Windows\Temporary Internet Files\Content.IE5\8T602RSZ\bts5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049" y="4227616"/>
            <a:ext cx="2378388" cy="203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S42433-SOLENT-Trust's-Visions-graphic-HEAR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5" y="5992813"/>
            <a:ext cx="3360370" cy="547616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0185" y="274638"/>
            <a:ext cx="751562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1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How to contact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985" y="1101501"/>
            <a:ext cx="8229600" cy="45259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Speak to your school/ GP or call us on </a:t>
            </a:r>
            <a:r>
              <a:rPr lang="en-GB" sz="2400" b="1" dirty="0">
                <a:latin typeface="Arial" pitchFamily="34" charset="0"/>
                <a:cs typeface="Arial" pitchFamily="34" charset="0"/>
              </a:rPr>
              <a:t>0300 123 6629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to speak to a member of staff or leave a message</a:t>
            </a:r>
          </a:p>
          <a:p>
            <a:pPr>
              <a:buFont typeface="Arial" pitchFamily="34" charset="0"/>
              <a:buChar char="•"/>
            </a:pPr>
            <a:endParaRPr lang="en-GB" sz="2400" dirty="0">
              <a:latin typeface="Arial" pitchFamily="34" charset="0"/>
              <a:cs typeface="Arial" pitchFamily="34" charset="0"/>
            </a:endParaRPr>
          </a:p>
          <a:p>
            <a:r>
              <a:rPr lang="en-GB" sz="2400" dirty="0">
                <a:latin typeface="Arial" pitchFamily="34" charset="0"/>
                <a:cs typeface="Arial" pitchFamily="34" charset="0"/>
              </a:rPr>
              <a:t>Referral forms, via school. These must be signed by you</a:t>
            </a: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r>
              <a:rPr lang="en-GB" sz="2400" dirty="0">
                <a:latin typeface="Arial" pitchFamily="34" charset="0"/>
                <a:cs typeface="Arial" pitchFamily="34" charset="0"/>
              </a:rPr>
              <a:t>PULSE- text messaging service: </a:t>
            </a:r>
            <a:r>
              <a:rPr lang="en-GB" sz="2400" b="1" dirty="0">
                <a:latin typeface="Arial" pitchFamily="34" charset="0"/>
                <a:cs typeface="Arial" pitchFamily="34" charset="0"/>
              </a:rPr>
              <a:t>07491163276</a:t>
            </a: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r>
              <a:rPr lang="en-GB" sz="2400" dirty="0">
                <a:latin typeface="Arial" pitchFamily="34" charset="0"/>
                <a:cs typeface="Arial" pitchFamily="34" charset="0"/>
              </a:rPr>
              <a:t>Please don’t wait to contact us , if your child is unwell, call the GP, 111 or 999 depending on the need.</a:t>
            </a:r>
          </a:p>
        </p:txBody>
      </p:sp>
      <p:pic>
        <p:nvPicPr>
          <p:cNvPr id="4099" name="Picture 3" descr="C:\Users\clare.singleton\AppData\Local\Microsoft\Windows\Temporary Internet Files\Content.IE5\NOOS99QA\gi01a201405131900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347" y="5130141"/>
            <a:ext cx="2828461" cy="127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S42433-SOLENT-Trust's-Visions-graphic-HEAR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5" y="5992813"/>
            <a:ext cx="3360370" cy="547616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0185" y="531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0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405849"/>
            <a:ext cx="8229600" cy="2361459"/>
          </a:xfrm>
        </p:spPr>
        <p:txBody>
          <a:bodyPr/>
          <a:lstStyle/>
          <a:p>
            <a:pPr algn="ctr"/>
            <a:r>
              <a:rPr lang="en-GB" sz="7200" dirty="0"/>
              <a:t>Thank you for listening</a:t>
            </a:r>
          </a:p>
        </p:txBody>
      </p:sp>
      <p:pic>
        <p:nvPicPr>
          <p:cNvPr id="4" name="Picture 3" descr="CS42433-SOLENT-Trust's-Visions-graphic-HEA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5" y="5992813"/>
            <a:ext cx="3360370" cy="54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92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662BB6DFC66B49A9E79235AA9EDA9F" ma:contentTypeVersion="3" ma:contentTypeDescription="Create a new document." ma:contentTypeScope="" ma:versionID="2a8dc330737a38b042e5656445ca1c36">
  <xsd:schema xmlns:xsd="http://www.w3.org/2001/XMLSchema" xmlns:p="http://schemas.microsoft.com/office/2006/metadata/properties" xmlns:ns1="http://schemas.microsoft.com/sharepoint/v3" xmlns:ns2="6846f5e6-d3b8-49f9-bd0b-965cae609fde" targetNamespace="http://schemas.microsoft.com/office/2006/metadata/properties" ma:root="true" ma:fieldsID="497cec844d698b32635cfe252c9697a6" ns1:_="" ns2:_="">
    <xsd:import namespace="http://schemas.microsoft.com/sharepoint/v3"/>
    <xsd:import namespace="6846f5e6-d3b8-49f9-bd0b-965cae609fde"/>
    <xsd:element name="properties">
      <xsd:complexType>
        <xsd:sequence>
          <xsd:element name="documentManagement">
            <xsd:complexType>
              <xsd:all>
                <xsd:element ref="ns1:ReportOwner"/>
                <xsd:element ref="ns2:Review_x0020_Dat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ReportOwner" ma:index="8" ma:displayName="Owner" ma:description="Owner of this document" ma:list="UserInfo" ma:internalName="Report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dms="http://schemas.microsoft.com/office/2006/documentManagement/types" targetNamespace="6846f5e6-d3b8-49f9-bd0b-965cae609fde" elementFormDefault="qualified">
    <xsd:import namespace="http://schemas.microsoft.com/office/2006/documentManagement/types"/>
    <xsd:element name="Review_x0020_Date" ma:index="9" ma:displayName="Review Date" ma:default="[today]" ma:format="DateOnly" ma:internalName="Review_x0020_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Review_x0020_Date xmlns="6846f5e6-d3b8-49f9-bd0b-965cae609fde">2017-03-28T23:00:00+00:00</Review_x0020_Date>
    <ReportOwner xmlns="http://schemas.microsoft.com/sharepoint/v3">
      <UserInfo>
        <DisplayName>Andrea Hewitt</DisplayName>
        <AccountId>2953</AccountId>
        <AccountType/>
      </UserInfo>
    </ReportOwner>
  </documentManagement>
</p:properties>
</file>

<file path=customXml/itemProps1.xml><?xml version="1.0" encoding="utf-8"?>
<ds:datastoreItem xmlns:ds="http://schemas.openxmlformats.org/officeDocument/2006/customXml" ds:itemID="{8DFF7342-3870-42FE-91F1-2322F7A8C1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846f5e6-d3b8-49f9-bd0b-965cae609fd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155B25D5-33DC-4BD4-AC39-9E34E8314B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AFCD75-0B1D-46A3-A2B3-9B04F130887E}">
  <ds:schemaRefs>
    <ds:schemaRef ds:uri="http://schemas.microsoft.com/sharepoint/v3"/>
    <ds:schemaRef ds:uri="http://schemas.microsoft.com/office/2006/documentManagement/types"/>
    <ds:schemaRef ds:uri="http://purl.org/dc/elements/1.1/"/>
    <ds:schemaRef ds:uri="http://www.w3.org/XML/1998/namespace"/>
    <ds:schemaRef ds:uri="6846f5e6-d3b8-49f9-bd0b-965cae609fde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677</Words>
  <Application>Microsoft Office PowerPoint</Application>
  <PresentationFormat>On-screen Show (4:3)</PresentationFormat>
  <Paragraphs>55</Paragraphs>
  <Slides>7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School Nursing Service </vt:lpstr>
      <vt:lpstr>Who are we?</vt:lpstr>
      <vt:lpstr>What we offer</vt:lpstr>
      <vt:lpstr>National Child Measurement Programme (NCMP)</vt:lpstr>
      <vt:lpstr>School Nurse Clinic (Currently paused)</vt:lpstr>
      <vt:lpstr>How to contact us</vt:lpstr>
      <vt:lpstr>Thank you for listening</vt:lpstr>
    </vt:vector>
  </TitlesOfParts>
  <Company>NHS Creative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gina kitcher</dc:creator>
  <cp:lastModifiedBy>Lambe, Nicola - School Nurse</cp:lastModifiedBy>
  <cp:revision>34</cp:revision>
  <dcterms:created xsi:type="dcterms:W3CDTF">2016-05-31T14:41:37Z</dcterms:created>
  <dcterms:modified xsi:type="dcterms:W3CDTF">2022-06-17T15:07:03Z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0x01010063662BB6DFC66B49A9E79235AA9EDA9F</vt:lpwstr>
  </property>
</Properties>
</file>